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45704" y="1074098"/>
            <a:ext cx="4452731" cy="841248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Strategic Plan</a:t>
            </a:r>
            <a:endParaRPr lang="en-US" altLang="en-US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Business Plan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56837-AB85-326A-A45D-91117EC755A6}"/>
              </a:ext>
            </a:extLst>
          </p:cNvPr>
          <p:cNvSpPr txBox="1"/>
          <p:nvPr/>
        </p:nvSpPr>
        <p:spPr>
          <a:xfrm>
            <a:off x="5954197" y="750888"/>
            <a:ext cx="5312805" cy="5355312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US" altLang="en-US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Integrate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and sensor data using timestamps and product IDs.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Clean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synchronize data; create relevant 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Analyze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 and visualize trends.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Choose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train appropriate time series models (e.g., ARIMA, LSTM).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and Optimization: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Forecast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 stock levels; recommend procurement 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quantities.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</a:t>
            </a:r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Monitoring: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Deploy 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and monitor performance for continuous improvement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5704" y="2119285"/>
            <a:ext cx="44527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we accurately predict the stock levels of products based on sales data and sensor data on an hourly basis to more intelligently procure products from our suppliers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Sources: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Sales Data: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Transaction ID, Timestamp, Product ID, Quantity, etc.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Data: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Temperature, Stock Levels,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171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infopath/2007/PartnerControls"/>
    <ds:schemaRef ds:uri="71af3243-3dd4-4a8d-8c0d-dd76da1f02a5"/>
    <ds:schemaRef ds:uri="16c05727-aa75-4e4a-9b5f-8a80a116589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sharepoint/v3"/>
    <ds:schemaRef ds:uri="230e9df3-be65-4c73-a93b-d1236ebd677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73BE6D8-02B8-4C92-A48E-6F6077F762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46</TotalTime>
  <Words>151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Quire Sans Pro Light</vt:lpstr>
      <vt:lpstr>Tisa Offc Serif Pro</vt:lpstr>
      <vt:lpstr>Custom</vt:lpstr>
      <vt:lpstr>Strategic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Eakta Prasad</dc:creator>
  <cp:lastModifiedBy>Munim Akbar</cp:lastModifiedBy>
  <cp:revision>7</cp:revision>
  <dcterms:created xsi:type="dcterms:W3CDTF">2023-08-10T03:29:26Z</dcterms:created>
  <dcterms:modified xsi:type="dcterms:W3CDTF">2024-07-17T12:10:26Z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